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50" r:id="rId5"/>
  </p:sldMasterIdLst>
  <p:notesMasterIdLst>
    <p:notesMasterId r:id="rId11"/>
  </p:notesMasterIdLst>
  <p:handoutMasterIdLst>
    <p:handoutMasterId r:id="rId12"/>
  </p:handoutMasterIdLst>
  <p:sldIdLst>
    <p:sldId id="256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563BF2-87F0-4E42-82A7-21230CBDDBE2}" v="1" dt="2024-03-28T08:50:17.5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O MONTANO" userId="fef3953f-1784-49c1-b04b-737bd399e928" providerId="ADAL" clId="{79563BF2-87F0-4E42-82A7-21230CBDDBE2}"/>
    <pc:docChg chg="custSel modSld">
      <pc:chgData name="ALESSANDRO MONTANO" userId="fef3953f-1784-49c1-b04b-737bd399e928" providerId="ADAL" clId="{79563BF2-87F0-4E42-82A7-21230CBDDBE2}" dt="2024-03-28T08:51:22.082" v="44" actId="1076"/>
      <pc:docMkLst>
        <pc:docMk/>
      </pc:docMkLst>
      <pc:sldChg chg="addSp delSp modSp mod">
        <pc:chgData name="ALESSANDRO MONTANO" userId="fef3953f-1784-49c1-b04b-737bd399e928" providerId="ADAL" clId="{79563BF2-87F0-4E42-82A7-21230CBDDBE2}" dt="2024-03-28T08:51:22.082" v="44" actId="1076"/>
        <pc:sldMkLst>
          <pc:docMk/>
          <pc:sldMk cId="0" sldId="257"/>
        </pc:sldMkLst>
        <pc:spChg chg="del">
          <ac:chgData name="ALESSANDRO MONTANO" userId="fef3953f-1784-49c1-b04b-737bd399e928" providerId="ADAL" clId="{79563BF2-87F0-4E42-82A7-21230CBDDBE2}" dt="2024-03-28T08:50:15.547" v="1" actId="478"/>
          <ac:spMkLst>
            <pc:docMk/>
            <pc:sldMk cId="0" sldId="257"/>
            <ac:spMk id="2" creationId="{00000000-0000-0000-0000-000000000000}"/>
          </ac:spMkLst>
        </pc:spChg>
        <pc:spChg chg="del">
          <ac:chgData name="ALESSANDRO MONTANO" userId="fef3953f-1784-49c1-b04b-737bd399e928" providerId="ADAL" clId="{79563BF2-87F0-4E42-82A7-21230CBDDBE2}" dt="2024-03-28T08:50:12.898" v="0" actId="478"/>
          <ac:spMkLst>
            <pc:docMk/>
            <pc:sldMk cId="0" sldId="257"/>
            <ac:spMk id="3" creationId="{00000000-0000-0000-0000-000000000000}"/>
          </ac:spMkLst>
        </pc:spChg>
        <pc:spChg chg="add mod">
          <ac:chgData name="ALESSANDRO MONTANO" userId="fef3953f-1784-49c1-b04b-737bd399e928" providerId="ADAL" clId="{79563BF2-87F0-4E42-82A7-21230CBDDBE2}" dt="2024-03-28T08:51:22.082" v="44" actId="1076"/>
          <ac:spMkLst>
            <pc:docMk/>
            <pc:sldMk cId="0" sldId="257"/>
            <ac:spMk id="4" creationId="{5248DE03-E7C7-FF77-5BA7-F3D7EC8C576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42F46-DE6C-416E-B226-9DA69A12C431}" type="datetimeFigureOut">
              <a:rPr lang="it-IT" smtClean="0"/>
              <a:t>28/03/2024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54AF6-7A11-405F-9D04-3A75A9A76E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4D6CC-6020-4539-A1FB-305514CA1AE1}" type="datetimeFigureOut">
              <a:rPr lang="it-IT" smtClean="0"/>
              <a:t>28/03/2024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34BBD-64BC-4A9B-8D44-E06D06C0D325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34BBD-64BC-4A9B-8D44-E06D06C0D325}" type="slidenum">
              <a:rPr lang="it-IT" smtClean="0"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34BBD-64BC-4A9B-8D44-E06D06C0D325}" type="slidenum">
              <a:rPr lang="it-IT" smtClean="0"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34BBD-64BC-4A9B-8D44-E06D06C0D325}" type="slidenum">
              <a:rPr lang="it-IT" smtClean="0"/>
              <a:t>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03848" y="550755"/>
            <a:ext cx="3057012" cy="133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679055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1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412704"/>
            <a:ext cx="6400800" cy="11765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gradFill flip="none" rotWithShape="1">
          <a:gsLst>
            <a:gs pos="0">
              <a:schemeClr val="bg1"/>
            </a:gs>
            <a:gs pos="92000">
              <a:schemeClr val="bg1"/>
            </a:gs>
            <a:gs pos="100000">
              <a:srgbClr val="0000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92000">
              <a:schemeClr val="bg1"/>
            </a:gs>
            <a:gs pos="100000">
              <a:srgbClr val="0000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92000">
              <a:schemeClr val="bg1"/>
            </a:gs>
            <a:gs pos="100000">
              <a:srgbClr val="0000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08912" cy="504056"/>
          </a:xfrm>
          <a:prstGeom prst="rect">
            <a:avLst/>
          </a:prstGeom>
          <a:solidFill>
            <a:schemeClr val="tx2">
              <a:lumMod val="75000"/>
              <a:alpha val="8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00651" y="6309320"/>
            <a:ext cx="991829" cy="43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ttore 1 9"/>
          <p:cNvCxnSpPr>
            <a:cxnSpLocks/>
            <a:endCxn id="2050" idx="1"/>
          </p:cNvCxnSpPr>
          <p:nvPr userDrawn="1"/>
        </p:nvCxnSpPr>
        <p:spPr>
          <a:xfrm flipV="1">
            <a:off x="471740" y="6525365"/>
            <a:ext cx="7428911" cy="9406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996952"/>
            <a:ext cx="7772400" cy="108012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4294967295"/>
          </p:nvPr>
        </p:nvSpPr>
        <p:spPr>
          <a:xfrm>
            <a:off x="1371600" y="4365104"/>
            <a:ext cx="6400800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5248DE03-E7C7-FF77-5BA7-F3D7EC8C5769}"/>
              </a:ext>
            </a:extLst>
          </p:cNvPr>
          <p:cNvSpPr txBox="1"/>
          <p:nvPr/>
        </p:nvSpPr>
        <p:spPr>
          <a:xfrm>
            <a:off x="0" y="2151727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C00000"/>
                </a:solidFill>
              </a:rPr>
              <a:t>I prodotto presenti nelle diapositive hanno uno scopo puramente dimostrativo </a:t>
            </a:r>
          </a:p>
          <a:p>
            <a:pPr algn="ctr"/>
            <a:endParaRPr lang="it-IT" sz="3200" b="1" dirty="0">
              <a:solidFill>
                <a:srgbClr val="C00000"/>
              </a:solidFill>
            </a:endParaRPr>
          </a:p>
          <a:p>
            <a:pPr algn="ctr"/>
            <a:r>
              <a:rPr lang="it-IT" sz="3200" b="1" dirty="0">
                <a:solidFill>
                  <a:srgbClr val="C00000"/>
                </a:solidFill>
              </a:rPr>
              <a:t>F.I.S.I. e </a:t>
            </a:r>
            <a:r>
              <a:rPr lang="it-IT" sz="3200" b="1" dirty="0" err="1">
                <a:solidFill>
                  <a:srgbClr val="C00000"/>
                </a:solidFill>
              </a:rPr>
              <a:t>xxxxxxxxxxxxxx</a:t>
            </a:r>
            <a:r>
              <a:rPr lang="it-IT" sz="3200" b="1" dirty="0">
                <a:solidFill>
                  <a:srgbClr val="C00000"/>
                </a:solidFill>
              </a:rPr>
              <a:t> non promuovono né raccomandano alcun prodotto specifico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d1122e4-7ad4-4802-9050-345f3efcf3f4">
      <Terms xmlns="http://schemas.microsoft.com/office/infopath/2007/PartnerControls"/>
    </lcf76f155ced4ddcb4097134ff3c332f>
    <TaxCatchAll xmlns="e5aaa6ea-e299-4ecd-866d-1ae672eb07c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DCBFDFEF24A8949AAAD306815B03824" ma:contentTypeVersion="15" ma:contentTypeDescription="Creare un nuovo documento." ma:contentTypeScope="" ma:versionID="16ab9b03024ed3f38338ea95795fcc74">
  <xsd:schema xmlns:xsd="http://www.w3.org/2001/XMLSchema" xmlns:xs="http://www.w3.org/2001/XMLSchema" xmlns:p="http://schemas.microsoft.com/office/2006/metadata/properties" xmlns:ns2="8d1122e4-7ad4-4802-9050-345f3efcf3f4" xmlns:ns3="e5aaa6ea-e299-4ecd-866d-1ae672eb07c3" targetNamespace="http://schemas.microsoft.com/office/2006/metadata/properties" ma:root="true" ma:fieldsID="250a2260d452c16cc72ef6ee634d3daa" ns2:_="" ns3:_="">
    <xsd:import namespace="8d1122e4-7ad4-4802-9050-345f3efcf3f4"/>
    <xsd:import namespace="e5aaa6ea-e299-4ecd-866d-1ae672eb07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122e4-7ad4-4802-9050-345f3efcf3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Tag immagine" ma:readOnly="false" ma:fieldId="{5cf76f15-5ced-4ddc-b409-7134ff3c332f}" ma:taxonomyMulti="true" ma:sspId="108e13c8-0707-4b17-8139-ef387e1c34a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aaa6ea-e299-4ecd-866d-1ae672eb07c3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f61e8080-bd43-4e16-b7c9-cc33e42f7625}" ma:internalName="TaxCatchAll" ma:showField="CatchAllData" ma:web="e5aaa6ea-e299-4ecd-866d-1ae672eb07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89DE3B-80A0-4F13-BB54-66E7F6FCCC48}">
  <ds:schemaRefs>
    <ds:schemaRef ds:uri="http://schemas.microsoft.com/office/2006/metadata/properties"/>
    <ds:schemaRef ds:uri="http://schemas.microsoft.com/office/infopath/2007/PartnerControls"/>
    <ds:schemaRef ds:uri="8d1122e4-7ad4-4802-9050-345f3efcf3f4"/>
    <ds:schemaRef ds:uri="e5aaa6ea-e299-4ecd-866d-1ae672eb07c3"/>
  </ds:schemaRefs>
</ds:datastoreItem>
</file>

<file path=customXml/itemProps2.xml><?xml version="1.0" encoding="utf-8"?>
<ds:datastoreItem xmlns:ds="http://schemas.openxmlformats.org/officeDocument/2006/customXml" ds:itemID="{ABB4C19E-232E-4F7D-BFD3-B64215CA6E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6E9E84-C3A4-4360-9089-CE82B65DAF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1122e4-7ad4-4802-9050-345f3efcf3f4"/>
    <ds:schemaRef ds:uri="e5aaa6ea-e299-4ecd-866d-1ae672eb07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30</Words>
  <Application>Microsoft Office PowerPoint</Application>
  <PresentationFormat>Presentazione su schermo (4:3)</PresentationFormat>
  <Paragraphs>6</Paragraphs>
  <Slides>5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Tema di Office</vt:lpstr>
      <vt:lpstr>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ALESSANDRO MONTANO</cp:lastModifiedBy>
  <cp:revision>24</cp:revision>
  <dcterms:created xsi:type="dcterms:W3CDTF">2012-12-29T11:25:00Z</dcterms:created>
  <dcterms:modified xsi:type="dcterms:W3CDTF">2024-03-28T08:51:22Z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1033-11.2.0.8641</vt:lpwstr>
  </property>
  <property fmtid="{D5CDD505-2E9C-101B-9397-08002B2CF9AE}" pid="3" name="ContentTypeId">
    <vt:lpwstr>0x0101000DCBFDFEF24A8949AAAD306815B03824</vt:lpwstr>
  </property>
  <property fmtid="{D5CDD505-2E9C-101B-9397-08002B2CF9AE}" pid="4" name="MediaServiceImageTags">
    <vt:lpwstr/>
  </property>
</Properties>
</file>